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9" r:id="rId5"/>
    <p:sldId id="270" r:id="rId6"/>
    <p:sldId id="26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93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1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98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65CD5BE-09CE-4269-BEC3-595AFFE9AEDC}"/>
              </a:ext>
            </a:extLst>
          </p:cNvPr>
          <p:cNvGrpSpPr/>
          <p:nvPr/>
        </p:nvGrpSpPr>
        <p:grpSpPr>
          <a:xfrm>
            <a:off x="2084320" y="2119923"/>
            <a:ext cx="245415" cy="262277"/>
            <a:chOff x="718701" y="1361851"/>
            <a:chExt cx="897925" cy="959617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59A34375-93B4-4A37-B2CB-75006E1F59E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C25DEFF2-02A2-4690-8AC9-5839FA7F4B56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1E4C4839-DCB2-48FC-A1E3-BF264EEC3A5A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Das Höchste meines Lebens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384, Strophen 1 bis 3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79F0321-BE57-4DB3-9427-B23A7D62F500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A988FC9-47F9-43A3-A9C4-FD047068EEE1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50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25010"/>
            <a:ext cx="9763927" cy="350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Dich kennen, Herr!</a:t>
            </a: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Dich kennen, Herr!</a:t>
            </a: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Dich kennen mehr und mehr,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dich kennen mehr und mehr.</a:t>
            </a:r>
            <a:endParaRPr lang="de-DE" altLang="de-DE" sz="3200" i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Dich kennen, Herr!</a:t>
            </a:r>
            <a:endParaRPr lang="de-DE" altLang="de-DE" sz="3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59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384,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25010"/>
            <a:ext cx="9763927" cy="350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Dich lieben, Herr!</a:t>
            </a: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Dich lieben, Herr!</a:t>
            </a: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Dich lieben mehr und mehr,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dich lieben mehr und mehr.</a:t>
            </a:r>
            <a:endParaRPr lang="de-DE" altLang="de-DE" sz="3200" i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Dich lieben, Herr!</a:t>
            </a:r>
          </a:p>
        </p:txBody>
      </p:sp>
    </p:spTree>
    <p:extLst>
      <p:ext uri="{BB962C8B-B14F-4D97-AF65-F5344CB8AC3E}">
        <p14:creationId xmlns:p14="http://schemas.microsoft.com/office/powerpoint/2010/main" val="1417058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384,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25010"/>
            <a:ext cx="9763927" cy="350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Dir dienen, Herr!</a:t>
            </a: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Dir dienen, Herr!</a:t>
            </a: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Dir dienen mehr und mehr,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dir dienen mehr und mehr.</a:t>
            </a:r>
            <a:endParaRPr lang="de-DE" altLang="de-DE" sz="3200" i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Höchste meines Lebens ist: Dir dienen, Herr!</a:t>
            </a:r>
          </a:p>
        </p:txBody>
      </p:sp>
    </p:spTree>
    <p:extLst>
      <p:ext uri="{BB962C8B-B14F-4D97-AF65-F5344CB8AC3E}">
        <p14:creationId xmlns:p14="http://schemas.microsoft.com/office/powerpoint/2010/main" val="1359072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11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Breitbild</PresentationFormat>
  <Paragraphs>20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2021-02-13T13:42:43Z</dcterms:created>
  <dcterms:modified xsi:type="dcterms:W3CDTF">2021-04-17T08:08:34Z</dcterms:modified>
</cp:coreProperties>
</file>